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0" r:id="rId2"/>
    <p:sldId id="258" r:id="rId3"/>
    <p:sldId id="310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20" r:id="rId12"/>
    <p:sldId id="321" r:id="rId13"/>
    <p:sldId id="277" r:id="rId14"/>
    <p:sldId id="260" r:id="rId15"/>
    <p:sldId id="291" r:id="rId16"/>
    <p:sldId id="292" r:id="rId17"/>
    <p:sldId id="322" r:id="rId18"/>
    <p:sldId id="329" r:id="rId19"/>
    <p:sldId id="330" r:id="rId20"/>
    <p:sldId id="331" r:id="rId21"/>
    <p:sldId id="293" r:id="rId22"/>
    <p:sldId id="332" r:id="rId23"/>
    <p:sldId id="333" r:id="rId24"/>
    <p:sldId id="334" r:id="rId25"/>
    <p:sldId id="335" r:id="rId26"/>
    <p:sldId id="323" r:id="rId27"/>
    <p:sldId id="324" r:id="rId28"/>
    <p:sldId id="325" r:id="rId29"/>
    <p:sldId id="295" r:id="rId30"/>
    <p:sldId id="326" r:id="rId31"/>
    <p:sldId id="327" r:id="rId32"/>
    <p:sldId id="328" r:id="rId33"/>
  </p:sldIdLst>
  <p:sldSz cx="9144000" cy="6858000" type="screen4x3"/>
  <p:notesSz cx="6797675" cy="9926638"/>
  <p:embeddedFontLst>
    <p:embeddedFont>
      <p:font typeface="나눔고딕 ExtraBold" charset="-127"/>
      <p:bold r:id="rId36"/>
    </p:embeddedFont>
    <p:embeddedFont>
      <p:font typeface="나눔명조 ExtraBold" charset="-127"/>
      <p:bold r:id="rId37"/>
    </p:embeddedFont>
    <p:embeddedFont>
      <p:font typeface="나눔고딕" charset="-127"/>
      <p:regular r:id="rId38"/>
      <p:bold r:id="rId39"/>
    </p:embeddedFont>
    <p:embeddedFont>
      <p:font typeface="맑은 고딕" pitchFamily="50" charset="-127"/>
      <p:regular r:id="rId40"/>
      <p:bold r:id="rId41"/>
    </p:embeddedFont>
    <p:embeddedFont>
      <p:font typeface="Arial Unicode MS" pitchFamily="50" charset="-127"/>
      <p:regular r:id="rId42"/>
    </p:embeddedFont>
    <p:embeddedFont>
      <p:font typeface="HY견고딕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262626"/>
    <a:srgbClr val="2C484E"/>
    <a:srgbClr val="033133"/>
    <a:srgbClr val="078BBB"/>
    <a:srgbClr val="99CCFF"/>
    <a:srgbClr val="2D2D2D"/>
    <a:srgbClr val="373737"/>
    <a:srgbClr val="323232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2" autoAdjust="0"/>
    <p:restoredTop sz="86364" autoAdjust="0"/>
  </p:normalViewPr>
  <p:slideViewPr>
    <p:cSldViewPr>
      <p:cViewPr varScale="1">
        <p:scale>
          <a:sx n="72" d="100"/>
          <a:sy n="72" d="100"/>
        </p:scale>
        <p:origin x="-1446" y="-96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2017-05-22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3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2017-05-22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3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98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2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2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2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2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2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2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2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81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81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81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8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8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8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hangeul.naver.com/fon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7707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3948810"/>
            <a:ext cx="9144000" cy="29249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157047" y="4219394"/>
            <a:ext cx="8564760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pc="-50" smtClean="0"/>
              <a:t>Youtube API</a:t>
            </a:r>
            <a:endParaRPr lang="ko-KR" altLang="en-US" sz="2400" b="0" spc="-50" dirty="0"/>
          </a:p>
        </p:txBody>
      </p:sp>
      <p:sp>
        <p:nvSpPr>
          <p:cNvPr id="11" name="직사각형 10"/>
          <p:cNvSpPr/>
          <p:nvPr/>
        </p:nvSpPr>
        <p:spPr>
          <a:xfrm>
            <a:off x="6588224" y="633877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0" name="제목 12"/>
          <p:cNvSpPr txBox="1">
            <a:spLocks/>
          </p:cNvSpPr>
          <p:nvPr/>
        </p:nvSpPr>
        <p:spPr>
          <a:xfrm>
            <a:off x="424356" y="843039"/>
            <a:ext cx="2013992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1800" spc="-50" smtClean="0"/>
              <a:t>Youtube Iframe:</a:t>
            </a:r>
            <a:br>
              <a:rPr lang="en-US" altLang="ko-KR" sz="1800" spc="-50" smtClean="0"/>
            </a:br>
            <a:r>
              <a:rPr lang="en-US" altLang="ko-KR" sz="1800" spc="-50" smtClean="0"/>
              <a:t/>
            </a:r>
            <a:br>
              <a:rPr lang="en-US" altLang="ko-KR" sz="1800" spc="-50" smtClean="0"/>
            </a:br>
            <a:r>
              <a:rPr lang="en-US" altLang="ko-KR" sz="1800" spc="-50" smtClean="0"/>
              <a:t>    sample code</a:t>
            </a:r>
            <a:br>
              <a:rPr lang="en-US" altLang="ko-KR" sz="1800" spc="-50" smtClean="0"/>
            </a:br>
            <a:r>
              <a:rPr lang="en-US" altLang="ko-KR" sz="1800" spc="-50" smtClean="0"/>
              <a:t>    </a:t>
            </a:r>
            <a:r>
              <a:rPr lang="ko-KR" altLang="en-US" sz="1800" spc="-50" smtClean="0"/>
              <a:t>설명</a:t>
            </a:r>
            <a:endParaRPr lang="ko-KR" altLang="en-US" sz="1400" spc="-5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2112818"/>
            <a:ext cx="6810317" cy="3981768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player;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onYouTubeIframeAPIReady() {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player =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new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YT.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Player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(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'player'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, {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height: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'360'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,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width: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'640'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,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videoId: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'M7lc1UVf-VE'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,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events: {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'onReady'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: onPlayerReady,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'onStateChange'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: onPlayerStateChange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});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6908" y="2313064"/>
            <a:ext cx="41044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동영상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플레이어를 </a:t>
            </a:r>
            <a:r>
              <a:rPr lang="ko-KR" altLang="en-US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로드 하는 시점에 </a:t>
            </a:r>
            <a:endParaRPr lang="en-US" altLang="ko-KR" b="1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호출</a:t>
            </a:r>
            <a:endParaRPr lang="en-US" altLang="ko-KR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//Height 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플레이어 높이</a:t>
            </a:r>
            <a:endParaRPr lang="en-US" altLang="ko-KR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//width 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플레이어 너비</a:t>
            </a:r>
            <a:endParaRPr lang="en-US" altLang="ko-KR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//videoId 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동영상을 식별하는 </a:t>
            </a:r>
            <a:r>
              <a:rPr lang="en-US" altLang="ko-KR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youtube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동영상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ID</a:t>
            </a:r>
          </a:p>
          <a:p>
            <a:endParaRPr lang="en-US" altLang="ko-KR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//events 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이벤트</a:t>
            </a:r>
            <a:r>
              <a:rPr lang="en-US" altLang="ko-K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및 이벤트 발생 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시 </a:t>
            </a:r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//API</a:t>
            </a:r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가 호출하는 함수를 식별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983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0" name="제목 12"/>
          <p:cNvSpPr txBox="1">
            <a:spLocks/>
          </p:cNvSpPr>
          <p:nvPr/>
        </p:nvSpPr>
        <p:spPr>
          <a:xfrm>
            <a:off x="424356" y="843039"/>
            <a:ext cx="2013992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1800" spc="-50" smtClean="0"/>
              <a:t>Youtube Iframe:</a:t>
            </a:r>
            <a:br>
              <a:rPr lang="en-US" altLang="ko-KR" sz="1800" spc="-50" smtClean="0"/>
            </a:br>
            <a:r>
              <a:rPr lang="en-US" altLang="ko-KR" sz="1800" spc="-50" smtClean="0"/>
              <a:t/>
            </a:r>
            <a:br>
              <a:rPr lang="en-US" altLang="ko-KR" sz="1800" spc="-50" smtClean="0"/>
            </a:br>
            <a:r>
              <a:rPr lang="en-US" altLang="ko-KR" sz="1800" spc="-50" smtClean="0"/>
              <a:t>    sample code</a:t>
            </a:r>
            <a:br>
              <a:rPr lang="en-US" altLang="ko-KR" sz="1800" spc="-50" smtClean="0"/>
            </a:br>
            <a:r>
              <a:rPr lang="en-US" altLang="ko-KR" sz="1800" spc="-50" smtClean="0"/>
              <a:t>    </a:t>
            </a:r>
            <a:r>
              <a:rPr lang="ko-KR" altLang="en-US" sz="1800" spc="-50" smtClean="0"/>
              <a:t>설명</a:t>
            </a:r>
            <a:endParaRPr lang="ko-KR" altLang="en-US" sz="1400" spc="-50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2313064"/>
            <a:ext cx="4211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//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각 이벤트에 대한 함수</a:t>
            </a:r>
            <a:endParaRPr lang="en-US" altLang="ko-KR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/ /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동영상 플레이어가 준비되면 재생을 바로 시작</a:t>
            </a:r>
            <a:endParaRPr lang="en-US" altLang="ko-KR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// 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플레이어의 상태가 재생중이라면 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6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초간 재생한 다음 </a:t>
            </a:r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stopVideo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함수를 </a:t>
            </a:r>
            <a:endParaRPr lang="en-US" altLang="ko-KR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호출하여 동영상을 중시</a:t>
            </a:r>
            <a:endParaRPr lang="en-US" altLang="ko-KR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7504" y="2067225"/>
            <a:ext cx="4417876" cy="1396445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onPlayerReady(event) {</a:t>
            </a:r>
            <a:b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event.target.playVideo();</a:t>
            </a:r>
            <a:b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4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</a:t>
            </a:r>
            <a:r>
              <a:rPr kumimoji="1" lang="ko-KR" altLang="ko-KR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4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311" y="3717032"/>
            <a:ext cx="4909729" cy="2135109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onPlayerStateChange(event) {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if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(event.data == YT.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PlayerState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.PLAYING &amp;&amp; !done) {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setTimeout(stopVideo,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FBC02D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6000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done =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true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983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0" name="제목 12"/>
          <p:cNvSpPr txBox="1">
            <a:spLocks/>
          </p:cNvSpPr>
          <p:nvPr/>
        </p:nvSpPr>
        <p:spPr>
          <a:xfrm>
            <a:off x="424356" y="843039"/>
            <a:ext cx="2013992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1800" spc="-50" smtClean="0"/>
              <a:t>Youtube Iframe:</a:t>
            </a:r>
            <a:br>
              <a:rPr lang="en-US" altLang="ko-KR" sz="1800" spc="-50" smtClean="0"/>
            </a:br>
            <a:r>
              <a:rPr lang="en-US" altLang="ko-KR" sz="1800" spc="-50" smtClean="0"/>
              <a:t/>
            </a:r>
            <a:br>
              <a:rPr lang="en-US" altLang="ko-KR" sz="1800" spc="-50" smtClean="0"/>
            </a:br>
            <a:r>
              <a:rPr lang="en-US" altLang="ko-KR" sz="1800" spc="-50" smtClean="0"/>
              <a:t>    </a:t>
            </a:r>
            <a:r>
              <a:rPr lang="ko-KR" altLang="en-US" sz="1800" spc="-50" smtClean="0"/>
              <a:t>다양한 함수</a:t>
            </a:r>
            <a:endParaRPr lang="ko-KR" altLang="en-US" sz="1400" spc="-50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2024172"/>
            <a:ext cx="42119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Player.stopVideo()</a:t>
            </a:r>
          </a:p>
          <a:p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현재 동양상의 로드를 중지</a:t>
            </a:r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취소</a:t>
            </a:r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추가영상을 보지 않을 경우 사용</a:t>
            </a:r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.  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그렇지 않다면 </a:t>
            </a:r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pauseVideo()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함수 사용</a:t>
            </a:r>
            <a:endParaRPr lang="en-US" altLang="ko-KR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Player.pauseVideo()</a:t>
            </a: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현재 재생중인 동영상을 일시중지</a:t>
            </a:r>
            <a:endParaRPr lang="en-US" altLang="ko-KR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Player.setVolume(volume : Number)</a:t>
            </a:r>
            <a:endParaRPr lang="en-US" altLang="ko-KR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 - 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동영상 플레이어의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볼륨을 조절 </a:t>
            </a:r>
            <a:endParaRPr lang="en-US" altLang="ko-KR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인자값으로 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0~100</a:t>
            </a:r>
            <a:r>
              <a:rPr lang="ko-KR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까지의 정수값을 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가짐</a:t>
            </a:r>
            <a:endParaRPr lang="en-US" altLang="ko-KR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Player.setPlatbackRate()</a:t>
            </a:r>
          </a:p>
          <a:p>
            <a:r>
              <a:rPr lang="en-US" altLang="ko-KR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현재 동영상에 대한 재생 속도 설정</a:t>
            </a:r>
            <a:endParaRPr lang="en-US" altLang="ko-KR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" y="3356992"/>
            <a:ext cx="4942587" cy="475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" y="2025032"/>
            <a:ext cx="49135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" y="4509120"/>
            <a:ext cx="492805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5" y="5877271"/>
            <a:ext cx="4928051" cy="432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712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600" b="1" u="sng" dirty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smtClean="0"/>
              <a:t>Youtube Data API </a:t>
            </a:r>
            <a:br>
              <a:rPr lang="en-US" altLang="ko-KR" sz="3800" b="0" spc="-90" smtClean="0"/>
            </a:br>
            <a:r>
              <a:rPr lang="en-US" altLang="ko-KR" sz="3800" b="0" spc="-90"/>
              <a:t> </a:t>
            </a:r>
            <a:r>
              <a:rPr lang="en-US" altLang="ko-KR" sz="3800" b="0" spc="-90" smtClean="0"/>
              <a:t>  </a:t>
            </a:r>
            <a:r>
              <a:rPr lang="en-US" altLang="ko-KR" sz="3800" b="0" spc="-90" smtClean="0"/>
              <a:t>Key &amp; Clinet ID:</a:t>
            </a:r>
            <a:endParaRPr lang="ko-KR" altLang="en-US" sz="3800" b="0" spc="-9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8714928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smtClean="0"/>
              <a:t>Youtube key:                </a:t>
            </a:r>
            <a:r>
              <a:rPr lang="en-US" altLang="ko-KR" sz="1800"/>
              <a:t>https://console.developers.google.com/?hl=ko</a:t>
            </a:r>
            <a:r>
              <a:rPr lang="en-US" altLang="ko-KR" sz="1800" spc="-50" smtClean="0"/>
              <a:t>                  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r>
              <a:rPr lang="en-US" altLang="ko-KR" sz="1400" spc="-50" smtClean="0"/>
              <a:t>Key</a:t>
            </a:r>
            <a:endParaRPr lang="ko-KR" altLang="en-US" sz="1400" b="1" spc="-5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19" y="1628800"/>
            <a:ext cx="7733641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3521393" cy="148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smtClean="0"/>
              <a:t>Youtube key: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r>
              <a:rPr lang="en-US" altLang="ko-KR" sz="1800" spc="-50" smtClean="0"/>
              <a:t>key</a:t>
            </a:r>
            <a:endParaRPr lang="ko-KR" altLang="en-US" sz="1800" b="1" spc="-5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62" y="1494926"/>
            <a:ext cx="7454017" cy="4415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5032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/>
              <a:t>Youtube key 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r>
              <a:rPr lang="en-US" altLang="ko-KR" sz="1400" spc="-50" smtClean="0"/>
              <a:t>Key</a:t>
            </a:r>
            <a:endParaRPr lang="ko-KR" altLang="en-US" sz="1800" b="1" spc="-5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387" y="1556792"/>
            <a:ext cx="7004526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951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/>
              <a:t>Youtube key 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r>
              <a:rPr lang="en-US" altLang="ko-KR" sz="1400" spc="-50" smtClean="0"/>
              <a:t>Key</a:t>
            </a:r>
            <a:endParaRPr lang="ko-KR" altLang="en-US" sz="1800" b="1" spc="-5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8" y="2996952"/>
            <a:ext cx="8727233" cy="145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731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/>
              <a:t>Youtube </a:t>
            </a:r>
            <a:r>
              <a:rPr lang="en-US" altLang="ko-KR" sz="1800" spc="-50" smtClean="0"/>
              <a:t>Client ID</a:t>
            </a:r>
            <a:r>
              <a:rPr lang="en-US" altLang="ko-KR" sz="1800" spc="-50" smtClean="0"/>
              <a:t> </a:t>
            </a:r>
            <a:r>
              <a:rPr lang="en-US" altLang="ko-KR" sz="1800" spc="-50"/>
              <a:t>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endParaRPr lang="ko-KR" altLang="en-US" sz="1800" b="1" spc="-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40" y="1916832"/>
            <a:ext cx="610797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377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/>
              <a:t>Youtube Client ID 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endParaRPr lang="ko-KR" altLang="en-US" sz="1800" b="1" spc="-5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43" y="1499195"/>
            <a:ext cx="581025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377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358007" y="3522794"/>
            <a:ext cx="23762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   key</a:t>
            </a:r>
          </a:p>
          <a:p>
            <a:pPr>
              <a:lnSpc>
                <a:spcPct val="150000"/>
              </a:lnSpc>
            </a:pPr>
            <a:r>
              <a: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   Client ID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72070" y="2999574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2"/>
            </a:pPr>
            <a:r>
              <a:rPr lang="en-US" altLang="ko-KR" sz="1400" b="1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Youtube DATA </a:t>
            </a:r>
          </a:p>
          <a:p>
            <a:r>
              <a:rPr lang="en-US" altLang="ko-KR" sz="1400" b="1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      key &amp; Client ID</a:t>
            </a:r>
            <a:endParaRPr lang="en-US" altLang="ko-KR" sz="1400" b="1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43944" y="4224244"/>
            <a:ext cx="2606351" cy="1769715"/>
            <a:chOff x="2317651" y="1867229"/>
            <a:chExt cx="2606351" cy="2046670"/>
          </a:xfrm>
        </p:grpSpPr>
        <p:sp>
          <p:nvSpPr>
            <p:cNvPr id="35" name="TextBox 34"/>
            <p:cNvSpPr txBox="1"/>
            <p:nvPr/>
          </p:nvSpPr>
          <p:spPr>
            <a:xfrm>
              <a:off x="2331714" y="1867229"/>
              <a:ext cx="2592288" cy="35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 3  </a:t>
              </a:r>
              <a:r>
                <a:rPr lang="ko-KR" altLang="en-US" sz="1400" b="1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활용</a:t>
              </a:r>
              <a:endPara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72331"/>
              <a:ext cx="2376264" cy="1441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Serch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</a:t>
              </a:r>
              <a:r>
                <a:rPr lang="en-US" altLang="ko-KR" sz="100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Anyyang Speech API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</a:t>
              </a:r>
              <a:r>
                <a:rPr lang="en-US" altLang="ko-KR" sz="100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Youtube API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3-3  </a:t>
              </a:r>
              <a:r>
                <a:rPr lang="ko-KR" altLang="en-US" sz="100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시연</a:t>
              </a:r>
              <a:endPara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893480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dirty="0"/>
              <a:t>목차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3944" y="1346907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 </a:t>
            </a:r>
            <a:r>
              <a:rPr lang="en-US" altLang="ko-KR" sz="1400" b="1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Youtube Iframe</a:t>
            </a:r>
            <a:endParaRPr lang="en-US" altLang="ko-KR" sz="1400" b="1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43944" y="1646841"/>
            <a:ext cx="237626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   </a:t>
            </a:r>
            <a:r>
              <a:rPr lang="ko-KR" altLang="en-US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정의</a:t>
            </a:r>
            <a:endParaRPr lang="en-US" altLang="ko-KR" sz="100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-2  sample code</a:t>
            </a:r>
          </a:p>
          <a:p>
            <a:pPr>
              <a:lnSpc>
                <a:spcPct val="150000"/>
              </a:lnSpc>
            </a:pPr>
            <a:r>
              <a: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 </a:t>
            </a:r>
            <a:r>
              <a:rPr lang="ko-KR" altLang="en-US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시연</a:t>
            </a:r>
            <a:endParaRPr lang="en-US" altLang="ko-KR" sz="100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 sample code </a:t>
            </a:r>
            <a:r>
              <a:rPr lang="ko-KR" altLang="en-US" sz="10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/>
              <a:t>Youtube key 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r>
              <a:rPr lang="en-US" altLang="ko-KR" sz="1400" spc="-50" smtClean="0"/>
              <a:t>Key</a:t>
            </a:r>
            <a:endParaRPr lang="ko-KR" altLang="en-US" sz="1800" b="1" spc="-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585" y="2743200"/>
            <a:ext cx="7236296" cy="104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377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3</a:t>
            </a:r>
            <a:endParaRPr lang="en-US" altLang="ko-KR" sz="1600" b="1" u="sng" dirty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smtClean="0"/>
              <a:t>Key &amp; Client ID</a:t>
            </a:r>
            <a:r>
              <a:rPr lang="ko-KR" altLang="en-US" sz="3800" b="0" spc="-90" smtClean="0"/>
              <a:t>활용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996682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/>
              <a:t>Youtube </a:t>
            </a:r>
            <a:r>
              <a:rPr lang="en-US" altLang="ko-KR" sz="1800" spc="-50"/>
              <a:t>Client ID </a:t>
            </a:r>
            <a:r>
              <a:rPr lang="en-US" altLang="ko-KR" sz="1800" spc="-50"/>
              <a:t>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r>
              <a:rPr lang="en-US" altLang="ko-KR" sz="1400" spc="-50" smtClean="0"/>
              <a:t>auth.js</a:t>
            </a:r>
            <a:endParaRPr lang="ko-KR" altLang="en-US" sz="1800" b="1" spc="-5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11760" y="660240"/>
            <a:ext cx="5850226" cy="619776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OAUTH2_CLIENT_ID =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'__YOUR_CLIENT_ID__'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;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OAUTH2_SCOPES = [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'https://www.googleapis.com/auth/youtube'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]; googleApiClientReady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() {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gapi.auth.init(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() {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window.setTimeout(checkAuth,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FBC02D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1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});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}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checkAuth() {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gapi.auth.authorize({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client_id: OAUTH2_CLIENT_ID,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scope: OAUTH2_SCOPES,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immediate: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true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}, handleAuthResult);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}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handleAuthResult(authResult) {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if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(authResult &amp;&amp; !authResult.error) {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$(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'.pre-auth'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).hide();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$(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'.post-auth'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).show();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loadAPIClientInterfaces();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else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{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$(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'#login-link'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).click(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() {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gapi.auth.authorize({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client_id: OAUTH2_CLIENT_ID,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scope: OAUTH2_SCOPES,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immediate: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false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}, handleAuthResult);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});}}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loadAPIClientInterfaces() {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gapi.client.load(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'youtube'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'v3'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() {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handleAPILoaded();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});</a:t>
            </a:r>
            <a:b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}</a:t>
            </a: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753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smtClean="0"/>
              <a:t>Youtube Client ID: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r>
              <a:rPr lang="en-US" altLang="ko-KR" sz="1400" spc="-50" smtClean="0"/>
              <a:t>serch.js</a:t>
            </a:r>
            <a:endParaRPr lang="ko-KR" altLang="en-US" sz="1800" b="1" spc="-5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11760" y="1125020"/>
            <a:ext cx="6011261" cy="5212875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handleAPILoaded() {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$(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'#search-button'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).attr(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'disabled'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,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false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}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search() {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q = $(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'#query'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).val();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request = gapi.client.youtube.search.list({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q: q,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part: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'snippet'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});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request.execute(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(response) {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str = JSON.stringify(response.result);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$(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'#search-container'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).html(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'&lt;pre&gt;'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+ str +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'&lt;/pre&gt;'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});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}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753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/>
              <a:t>Youtube </a:t>
            </a:r>
            <a:r>
              <a:rPr lang="en-US" altLang="ko-KR" sz="1800" spc="-50"/>
              <a:t>Client ID </a:t>
            </a:r>
            <a:r>
              <a:rPr lang="en-US" altLang="ko-KR" sz="1800" spc="-50"/>
              <a:t>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r>
              <a:rPr lang="en-US" altLang="ko-KR" sz="1400" spc="-50" smtClean="0"/>
              <a:t>serch.html</a:t>
            </a:r>
            <a:endParaRPr lang="ko-KR" altLang="en-US" sz="1800" b="1" spc="-5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619672" y="1552687"/>
            <a:ext cx="7524328" cy="4966653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FBC02D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&lt;!doctype html&gt;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&lt;html&gt;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&lt;head&gt;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&lt;title&gt;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Search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&lt;/title&gt;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&lt;/head&gt;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&lt;body&gt;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&lt;div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id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"buttons"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&lt;label&gt;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&lt;input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id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"query"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value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'cats'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type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"text"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/&gt;&lt;button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id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"search-button"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disabled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onclick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search()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Search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&lt;/button&gt;&lt;/label&gt;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&lt;/div&gt;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&lt;div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id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"search-container"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&lt;/div&gt;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&lt;script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src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"//ajax.googleapis.com/ajax/libs/jquery/1.8.2/jquery.min.js"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&gt;&lt;/script&gt;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&lt;script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src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"auth.js"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&gt;&lt;/script&gt;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&lt;script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src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"search.js"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&gt;&lt;/script&gt;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&lt;script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src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"https://apis.google.com/js/client.js?onload=googleApiClientReady"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&gt;&lt;/script&gt;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&lt;/body&gt;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&lt;/html&gt;</a:t>
            </a: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753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/>
              <a:t>Youtube </a:t>
            </a:r>
            <a:r>
              <a:rPr lang="en-US" altLang="ko-KR" sz="1800" spc="-50" smtClean="0"/>
              <a:t>Client ID :</a:t>
            </a:r>
            <a:br>
              <a:rPr lang="en-US" altLang="ko-KR" sz="1800" spc="-50" smtClean="0"/>
            </a:br>
            <a:r>
              <a:rPr lang="en-US" altLang="ko-KR" sz="1800" spc="-50"/>
              <a:t/>
            </a:r>
            <a:br>
              <a:rPr lang="en-US" altLang="ko-KR" sz="1800" spc="-50"/>
            </a:br>
            <a:r>
              <a:rPr lang="en-US" altLang="ko-KR" sz="1800" spc="-50" smtClean="0"/>
              <a:t>      </a:t>
            </a:r>
            <a:r>
              <a:rPr lang="ko-KR" altLang="en-US" sz="1800" spc="-50" smtClean="0"/>
              <a:t>시연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endParaRPr lang="ko-KR" altLang="en-US" sz="1800" b="1" spc="-5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20077"/>
            <a:ext cx="5715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3995936" y="3429000"/>
            <a:ext cx="913284" cy="792088"/>
          </a:xfrm>
          <a:prstGeom prst="down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81" y="4365104"/>
            <a:ext cx="56769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874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smtClean="0"/>
              <a:t>Youtube Key: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endParaRPr lang="ko-KR" altLang="en-US" sz="1800" b="1" spc="-50" dirty="0"/>
          </a:p>
        </p:txBody>
      </p:sp>
      <p:pic>
        <p:nvPicPr>
          <p:cNvPr id="10" name="_x34382816" descr="EMB000016843c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40289"/>
            <a:ext cx="1613235" cy="15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36" y="2726259"/>
            <a:ext cx="1882933" cy="1529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더하기 기호 9"/>
          <p:cNvSpPr/>
          <p:nvPr/>
        </p:nvSpPr>
        <p:spPr>
          <a:xfrm>
            <a:off x="4240504" y="3095157"/>
            <a:ext cx="720080" cy="792088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92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r>
              <a:rPr lang="en-US" altLang="ko-KR" sz="1800" spc="-50"/>
              <a:t>Annyang Speech API 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</a:t>
            </a:r>
            <a:endParaRPr lang="ko-KR" altLang="en-US" sz="1800" b="1" spc="-5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232629" y="2299295"/>
            <a:ext cx="7404653" cy="4038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Annyang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이란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script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파일에 원하는 명령어를 추가하여 그에 맞는 기능을 실행해주는 음성인식 라이브러리</a:t>
            </a:r>
            <a:endParaRPr lang="en-US" altLang="ko-KR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1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원하는 명령어를 입력한다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50" y="4149080"/>
            <a:ext cx="60769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3188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r>
              <a:rPr lang="en-US" altLang="ko-KR" sz="1800" spc="-50"/>
              <a:t>Annyang Speech API :</a:t>
            </a:r>
            <a:r>
              <a:rPr lang="en-US" altLang="ko-KR" sz="1800" spc="-50"/>
              <a:t/>
            </a:r>
            <a:br>
              <a:rPr lang="en-US" altLang="ko-KR" sz="1800" spc="-50"/>
            </a:br>
            <a:endParaRPr lang="ko-KR" altLang="en-US" sz="1800" b="1" spc="-5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869673" y="2126704"/>
            <a:ext cx="7404653" cy="4038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Annyang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이란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해당 명령어에 맞는 기능을 추가해준다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18" y="3212976"/>
            <a:ext cx="7801493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195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/>
              <a:t/>
            </a:r>
            <a:br>
              <a:rPr lang="en-US" altLang="ko-KR" sz="1800" spc="-50"/>
            </a:br>
            <a:r>
              <a:rPr lang="en-US" altLang="ko-KR" sz="1800" spc="-50"/>
              <a:t/>
            </a:r>
            <a:br>
              <a:rPr lang="en-US" altLang="ko-KR" sz="1800" spc="-50"/>
            </a:br>
            <a:r>
              <a:rPr lang="en-US" altLang="ko-KR" sz="1800" spc="-50" smtClean="0"/>
              <a:t>    Youtube API</a:t>
            </a:r>
            <a:br>
              <a:rPr lang="en-US" altLang="ko-KR" sz="1800" spc="-50" smtClean="0"/>
            </a:br>
            <a:r>
              <a:rPr lang="en-US" altLang="ko-KR" sz="1800" spc="-50"/>
              <a:t> </a:t>
            </a:r>
            <a:r>
              <a:rPr lang="en-US" altLang="ko-KR" sz="1800" spc="-50" smtClean="0"/>
              <a:t> </a:t>
            </a:r>
            <a:endParaRPr lang="ko-KR" altLang="en-US" sz="1800" b="1" spc="-5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9" y="2276872"/>
            <a:ext cx="77343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15" y="3284984"/>
            <a:ext cx="775950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617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3683" y="980992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15" name="제목 4"/>
          <p:cNvSpPr>
            <a:spLocks noGrp="1"/>
          </p:cNvSpPr>
          <p:nvPr>
            <p:ph type="ctrTitle"/>
          </p:nvPr>
        </p:nvSpPr>
        <p:spPr>
          <a:xfrm>
            <a:off x="2293404" y="1015077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smtClean="0"/>
              <a:t>Youtube IFrame  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324419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 </a:t>
            </a:r>
            <a:r>
              <a:rPr lang="en-US" altLang="ko-KR" sz="1800" spc="-50" smtClean="0"/>
              <a:t>      </a:t>
            </a:r>
            <a:r>
              <a:rPr lang="ko-KR" altLang="en-US" sz="1800" spc="-50" smtClean="0"/>
              <a:t>코드 </a:t>
            </a:r>
            <a:r>
              <a:rPr lang="en-US" altLang="ko-KR" sz="1800" spc="-50" smtClean="0"/>
              <a:t/>
            </a:r>
            <a:br>
              <a:rPr lang="en-US" altLang="ko-KR" sz="1800" spc="-50" smtClean="0"/>
            </a:br>
            <a:r>
              <a:rPr lang="en-US" altLang="ko-KR" sz="1800" spc="-50"/>
              <a:t> </a:t>
            </a:r>
            <a:r>
              <a:rPr lang="en-US" altLang="ko-KR" sz="1800" spc="-50" smtClean="0"/>
              <a:t> (</a:t>
            </a:r>
            <a:r>
              <a:rPr lang="ko-KR" altLang="en-US" sz="1800" spc="-50" smtClean="0"/>
              <a:t>출처 </a:t>
            </a:r>
            <a:r>
              <a:rPr lang="en-US" altLang="ko-KR" sz="1800" spc="-50" smtClean="0"/>
              <a:t>- </a:t>
            </a:r>
            <a:r>
              <a:rPr lang="ko-KR" altLang="en-US" sz="1800" spc="-50" smtClean="0"/>
              <a:t>깃허브</a:t>
            </a:r>
            <a:r>
              <a:rPr lang="en-US" altLang="ko-KR" sz="1800" spc="-50" smtClean="0"/>
              <a:t>)</a:t>
            </a:r>
            <a:endParaRPr lang="ko-KR" altLang="en-US" sz="1800" b="1" spc="-5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1307"/>
            <a:ext cx="5076056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032"/>
            <a:ext cx="914400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658232" y="2954284"/>
            <a:ext cx="1649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&lt;config.js&gt;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99757" y="5835844"/>
            <a:ext cx="1917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&lt;youtube.js&gt;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028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smtClean="0"/>
              <a:t>스마트 미러</a:t>
            </a:r>
            <a:r>
              <a:rPr lang="en-US" altLang="ko-KR" sz="1800" spc="-50" smtClean="0"/>
              <a:t>:</a:t>
            </a:r>
            <a:r>
              <a:rPr lang="en-US" altLang="ko-KR" sz="1800" spc="-50"/>
              <a:t/>
            </a:r>
            <a:br>
              <a:rPr lang="en-US" altLang="ko-KR" sz="1800" spc="-50"/>
            </a:br>
            <a:r>
              <a:rPr lang="en-US" altLang="ko-KR" sz="1800" spc="-50"/>
              <a:t/>
            </a:r>
            <a:br>
              <a:rPr lang="en-US" altLang="ko-KR" sz="1800" spc="-50"/>
            </a:br>
            <a:r>
              <a:rPr lang="en-US" altLang="ko-KR" sz="1800" spc="-50" smtClean="0"/>
              <a:t>           </a:t>
            </a:r>
            <a:r>
              <a:rPr lang="ko-KR" altLang="en-US" sz="1800" spc="-50" smtClean="0"/>
              <a:t>시연</a:t>
            </a:r>
            <a:endParaRPr lang="ko-KR" altLang="en-US" sz="1800" b="1" spc="-50" dirty="0"/>
          </a:p>
        </p:txBody>
      </p:sp>
      <p:pic>
        <p:nvPicPr>
          <p:cNvPr id="7" name="s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9632" y="1974032"/>
            <a:ext cx="7200800" cy="43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284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75856" y="2780928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/>
              <a:t/>
            </a:r>
            <a:br>
              <a:rPr lang="en-US" altLang="ko-KR" sz="1800" spc="-50"/>
            </a:br>
            <a:r>
              <a:rPr lang="en-US" altLang="ko-KR" sz="1800" spc="-50"/>
              <a:t/>
            </a:r>
            <a:br>
              <a:rPr lang="en-US" altLang="ko-KR" sz="1800" spc="-50"/>
            </a:br>
            <a:r>
              <a:rPr lang="en-US" altLang="ko-KR" sz="1800" spc="-50" smtClean="0"/>
              <a:t>           </a:t>
            </a:r>
            <a:r>
              <a:rPr lang="ko-KR" altLang="en-US" sz="1800" spc="-50" smtClean="0"/>
              <a:t>감사합니다</a:t>
            </a:r>
            <a:r>
              <a:rPr lang="en-US" altLang="ko-KR" sz="1800" spc="-50" smtClean="0"/>
              <a:t>.</a:t>
            </a:r>
            <a:endParaRPr lang="ko-KR" altLang="en-US" sz="1800" b="1" spc="-50" dirty="0"/>
          </a:p>
        </p:txBody>
      </p:sp>
    </p:spTree>
    <p:extLst>
      <p:ext uri="{BB962C8B-B14F-4D97-AF65-F5344CB8AC3E}">
        <p14:creationId xmlns:p14="http://schemas.microsoft.com/office/powerpoint/2010/main" val="131312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09952" y="877705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smtClean="0"/>
              <a:t>Youtube Iframe: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</a:t>
            </a:r>
            <a:r>
              <a:rPr lang="ko-KR" altLang="en-US" sz="1800" spc="-50" smtClean="0"/>
              <a:t>정</a:t>
            </a:r>
            <a:r>
              <a:rPr lang="ko-KR" altLang="en-US" sz="1800" spc="-50"/>
              <a:t>의</a:t>
            </a:r>
            <a:endParaRPr lang="ko-KR" altLang="en-US" sz="1400" b="1" spc="-50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060848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+mn-ea"/>
              </a:rPr>
              <a:t>IFrame Player API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를 통해 웹사이트에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YouTube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동영상 플레이어를 퍼가고 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JavaScript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를 사용하여 플레이어를 제어할 수 있습니다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. </a:t>
            </a:r>
            <a:endParaRPr lang="ko-KR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59633" y="3501008"/>
            <a:ext cx="67687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API</a:t>
            </a:r>
            <a:r>
              <a:rPr lang="ko-KR" altLang="en-US">
                <a:solidFill>
                  <a:schemeClr val="bg1"/>
                </a:solidFill>
              </a:rPr>
              <a:t>의 </a:t>
            </a:r>
            <a:r>
              <a:rPr lang="en-US" altLang="ko-KR">
                <a:solidFill>
                  <a:schemeClr val="bg1"/>
                </a:solidFill>
              </a:rPr>
              <a:t>JavaScript </a:t>
            </a:r>
            <a:r>
              <a:rPr lang="ko-KR" altLang="en-US">
                <a:solidFill>
                  <a:schemeClr val="bg1"/>
                </a:solidFill>
              </a:rPr>
              <a:t>함수를 </a:t>
            </a:r>
            <a:r>
              <a:rPr lang="ko-KR" altLang="en-US" smtClean="0">
                <a:solidFill>
                  <a:schemeClr val="bg1"/>
                </a:solidFill>
              </a:rPr>
              <a:t>사용하</a:t>
            </a:r>
            <a:r>
              <a:rPr lang="ko-KR" altLang="en-US">
                <a:solidFill>
                  <a:schemeClr val="bg1"/>
                </a:solidFill>
              </a:rPr>
              <a:t>여</a:t>
            </a:r>
            <a:r>
              <a:rPr lang="ko-KR" altLang="en-US" smtClean="0">
                <a:solidFill>
                  <a:schemeClr val="bg1"/>
                </a:solidFill>
              </a:rPr>
              <a:t> 동영상을 </a:t>
            </a:r>
            <a:r>
              <a:rPr lang="ko-KR" altLang="en-US">
                <a:solidFill>
                  <a:schemeClr val="bg1"/>
                </a:solidFill>
              </a:rPr>
              <a:t>재생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 smtClean="0">
                <a:solidFill>
                  <a:schemeClr val="bg1"/>
                </a:solidFill>
              </a:rPr>
              <a:t> 중지</a:t>
            </a:r>
            <a:r>
              <a:rPr lang="en-US" altLang="ko-KR" smtClean="0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플레이어 볼륨을 </a:t>
            </a:r>
            <a:r>
              <a:rPr lang="ko-KR" altLang="en-US" smtClean="0">
                <a:solidFill>
                  <a:schemeClr val="bg1"/>
                </a:solidFill>
              </a:rPr>
              <a:t>조정</a:t>
            </a:r>
            <a:r>
              <a:rPr lang="en-US" altLang="ko-KR" smtClean="0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재생 중인 동영상에 대한 정보를 </a:t>
            </a:r>
            <a:r>
              <a:rPr lang="ko-KR" altLang="en-US" smtClean="0">
                <a:solidFill>
                  <a:schemeClr val="bg1"/>
                </a:solidFill>
              </a:rPr>
              <a:t>가져옴</a:t>
            </a:r>
            <a:r>
              <a:rPr lang="en-US" altLang="ko-KR" smtClean="0">
                <a:solidFill>
                  <a:schemeClr val="bg1"/>
                </a:solidFill>
              </a:rPr>
              <a:t>. 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endParaRPr lang="en-US" altLang="ko-KR" smtClean="0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플레이어 상태 변경 또는 동영상 재생 품질 변경과 같은 특정 플레이어 이벤트에 대한 응답으로 실행되는 이벤트 리스너를 </a:t>
            </a:r>
            <a:r>
              <a:rPr lang="ko-KR" altLang="en-US" smtClean="0">
                <a:solidFill>
                  <a:schemeClr val="bg1"/>
                </a:solidFill>
              </a:rPr>
              <a:t>추가 가능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742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09952" y="877705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smtClean="0"/>
              <a:t>Youtube Iframe: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</a:t>
            </a:r>
            <a:r>
              <a:rPr lang="en-US" altLang="ko-KR" sz="1800" spc="-50" smtClean="0"/>
              <a:t>sample code</a:t>
            </a:r>
            <a:br>
              <a:rPr lang="en-US" altLang="ko-KR" sz="1800" spc="-50" smtClean="0"/>
            </a:br>
            <a:r>
              <a:rPr lang="en-US" altLang="ko-KR" sz="1800" spc="-50"/>
              <a:t> </a:t>
            </a:r>
            <a:r>
              <a:rPr lang="en-US" altLang="ko-KR" sz="1800" spc="-50" smtClean="0"/>
              <a:t>   (</a:t>
            </a:r>
            <a:r>
              <a:rPr lang="ko-KR" altLang="en-US" sz="1800" spc="-50" smtClean="0"/>
              <a:t>구글 제공</a:t>
            </a:r>
            <a:r>
              <a:rPr lang="en-US" altLang="ko-KR" sz="1800" spc="-50" smtClean="0"/>
              <a:t>)</a:t>
            </a:r>
            <a:endParaRPr lang="ko-KR" altLang="en-US" sz="1400" b="1" spc="-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420324" y="549374"/>
            <a:ext cx="5178805" cy="6136204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FBC02D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&lt;!DOCTYPE html&gt;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&lt;html&gt;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&lt;body&gt;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&lt;div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id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"player"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&gt;&lt;/div&gt;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&lt;script&gt;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tag = document.createElement(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'script'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en-US" altLang="ko-KR" sz="1000">
                <a:solidFill>
                  <a:srgbClr val="ECEFF1"/>
                </a:solidFill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en-US" altLang="ko-KR" sz="1000" smtClean="0">
                <a:solidFill>
                  <a:srgbClr val="ECEFF1"/>
                </a:solidFill>
                <a:latin typeface="Arial Unicode MS" pitchFamily="50" charset="-127"/>
                <a:ea typeface="Roboto Mono"/>
                <a:cs typeface="굴림" pitchFamily="50" charset="-127"/>
              </a:rPr>
              <a:t>    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tag.src =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"https://www.youtube.com/iframe_api"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firstScriptTag = document.getElementsByTagName(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'script'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)[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FBC02D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];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firstScriptTag.parentNode.insertBefore(tag, firstScriptTag);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player;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onYouTubeIframeAPIReady() {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player =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new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YT.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Player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'player'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, {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height: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'360'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,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width: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'640'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,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videoId: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'M7lc1UVf-VE'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,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events: {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'onReady'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: onPlayerReady,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'onStateChange'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: onPlayerStateChange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});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onPlayerReady(event) {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event.target.playVideo();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done =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false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onPlayerStateChange(event) {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if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(event.data == YT.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PlayerState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.PLAYING &amp;&amp; !done) {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setTimeout(stopVideo,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FBC02D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6000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done =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true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function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stopVideo() {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player.stopVideo();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}</a:t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&lt;/script&gt;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&lt;/body&gt;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&lt;/html&gt;</a:t>
            </a:r>
            <a:r>
              <a:rPr kumimoji="1" lang="ko-KR" altLang="ko-KR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03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09952" y="877705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smtClean="0"/>
              <a:t>Youtube Iframe: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</a:t>
            </a:r>
            <a:r>
              <a:rPr lang="en-US" altLang="ko-KR" sz="1800" spc="-50" smtClean="0"/>
              <a:t>sample code</a:t>
            </a:r>
            <a:br>
              <a:rPr lang="en-US" altLang="ko-KR" sz="1800" spc="-50" smtClean="0"/>
            </a:br>
            <a:r>
              <a:rPr lang="en-US" altLang="ko-KR" sz="1800" spc="-50"/>
              <a:t> </a:t>
            </a:r>
            <a:r>
              <a:rPr lang="en-US" altLang="ko-KR" sz="1800" spc="-50" smtClean="0"/>
              <a:t>   </a:t>
            </a:r>
            <a:r>
              <a:rPr lang="ko-KR" altLang="en-US" sz="1800" spc="-50" smtClean="0"/>
              <a:t>시연</a:t>
            </a:r>
            <a:endParaRPr lang="ko-KR" altLang="en-US" sz="1400" b="1" spc="-5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48" y="1532570"/>
            <a:ext cx="688657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0605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09952" y="877705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smtClean="0"/>
              <a:t>Youtube Iframe: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</a:t>
            </a:r>
            <a:r>
              <a:rPr lang="en-US" altLang="ko-KR" sz="1800" spc="-50" smtClean="0"/>
              <a:t>sample code</a:t>
            </a:r>
            <a:br>
              <a:rPr lang="en-US" altLang="ko-KR" sz="1800" spc="-50" smtClean="0"/>
            </a:br>
            <a:r>
              <a:rPr lang="en-US" altLang="ko-KR" sz="1800" spc="-50"/>
              <a:t> </a:t>
            </a:r>
            <a:r>
              <a:rPr lang="en-US" altLang="ko-KR" sz="1800" spc="-50" smtClean="0"/>
              <a:t>   </a:t>
            </a:r>
            <a:r>
              <a:rPr lang="ko-KR" altLang="en-US" sz="1800" spc="-50" smtClean="0"/>
              <a:t>시연</a:t>
            </a:r>
            <a:endParaRPr lang="ko-KR" altLang="en-US" sz="1400" b="1" spc="-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39" y="764704"/>
            <a:ext cx="64389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35" y="3927402"/>
            <a:ext cx="149542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635558" y="5488607"/>
            <a:ext cx="3512939" cy="1080120"/>
          </a:xfrm>
          <a:prstGeom prst="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0926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09952" y="877705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smtClean="0"/>
              <a:t>Youtube Iframe:</a:t>
            </a: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 dirty="0"/>
              <a:t/>
            </a:r>
            <a:br>
              <a:rPr lang="en-US" altLang="ko-KR" sz="1800" spc="-50" dirty="0"/>
            </a:br>
            <a:r>
              <a:rPr lang="en-US" altLang="ko-KR" sz="1800" spc="-50"/>
              <a:t>    </a:t>
            </a:r>
            <a:r>
              <a:rPr lang="en-US" altLang="ko-KR" sz="1800" spc="-50" smtClean="0"/>
              <a:t>sample code</a:t>
            </a:r>
            <a:br>
              <a:rPr lang="en-US" altLang="ko-KR" sz="1800" spc="-50" smtClean="0"/>
            </a:br>
            <a:r>
              <a:rPr lang="en-US" altLang="ko-KR" sz="1800" spc="-50"/>
              <a:t> </a:t>
            </a:r>
            <a:r>
              <a:rPr lang="en-US" altLang="ko-KR" sz="1800" spc="-50" smtClean="0"/>
              <a:t>   </a:t>
            </a:r>
            <a:r>
              <a:rPr lang="ko-KR" altLang="en-US" sz="1800" spc="-50" smtClean="0"/>
              <a:t>시연</a:t>
            </a:r>
            <a:endParaRPr lang="ko-KR" altLang="en-US" sz="1400" b="1" spc="-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77827"/>
            <a:ext cx="66008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5373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  <a:endParaRPr lang="en-US" altLang="ko-KR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0" name="제목 12"/>
          <p:cNvSpPr txBox="1">
            <a:spLocks/>
          </p:cNvSpPr>
          <p:nvPr/>
        </p:nvSpPr>
        <p:spPr>
          <a:xfrm>
            <a:off x="179512" y="908720"/>
            <a:ext cx="2013992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1800" spc="-50" smtClean="0"/>
              <a:t>Youtube Iframe:</a:t>
            </a:r>
            <a:br>
              <a:rPr lang="en-US" altLang="ko-KR" sz="1800" spc="-50" smtClean="0"/>
            </a:br>
            <a:r>
              <a:rPr lang="en-US" altLang="ko-KR" sz="1800" spc="-50" smtClean="0"/>
              <a:t/>
            </a:r>
            <a:br>
              <a:rPr lang="en-US" altLang="ko-KR" sz="1800" spc="-50" smtClean="0"/>
            </a:br>
            <a:r>
              <a:rPr lang="en-US" altLang="ko-KR" sz="1800" spc="-50" smtClean="0"/>
              <a:t>    sample code</a:t>
            </a:r>
            <a:br>
              <a:rPr lang="en-US" altLang="ko-KR" sz="1800" spc="-50" smtClean="0"/>
            </a:br>
            <a:r>
              <a:rPr lang="en-US" altLang="ko-KR" sz="1800" spc="-50" smtClean="0"/>
              <a:t>    </a:t>
            </a:r>
            <a:r>
              <a:rPr lang="ko-KR" altLang="en-US" sz="1800" spc="-50" smtClean="0"/>
              <a:t>설명</a:t>
            </a:r>
            <a:endParaRPr lang="ko-KR" altLang="en-US" sz="1400" spc="-5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7691" y="2079128"/>
            <a:ext cx="8717130" cy="4258767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&lt;html&gt;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&lt;body&gt;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en-US" altLang="ko-KR" sz="2000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itchFamily="50" charset="-127"/>
                <a:ea typeface="Roboto Mono"/>
                <a:cs typeface="굴림" pitchFamily="50" charset="-127"/>
              </a:rPr>
              <a:t>//</a:t>
            </a:r>
            <a:r>
              <a:rPr lang="ko-KR" altLang="en-US" sz="2000" b="1" spc="-5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이 </a:t>
            </a:r>
            <a:r>
              <a:rPr lang="en-US" altLang="ko-KR" sz="2000" b="1" spc="-5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000" b="1" spc="-50">
                <a:solidFill>
                  <a:schemeClr val="accent2">
                    <a:lumMod val="60000"/>
                    <a:lumOff val="40000"/>
                  </a:schemeClr>
                </a:solidFill>
              </a:rPr>
              <a:t>태</a:t>
            </a:r>
            <a:r>
              <a:rPr lang="ko-KR" altLang="en-US" sz="2000" b="1" spc="-5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그에서는 </a:t>
            </a:r>
            <a:r>
              <a:rPr lang="en-US" altLang="ko-KR" sz="2000" b="1" spc="-5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Iframe </a:t>
            </a:r>
            <a:r>
              <a:rPr lang="en-US" altLang="ko-KR" sz="2000" b="1" spc="-50">
                <a:solidFill>
                  <a:schemeClr val="accent2">
                    <a:lumMod val="60000"/>
                    <a:lumOff val="40000"/>
                  </a:schemeClr>
                </a:solidFill>
              </a:rPr>
              <a:t>API</a:t>
            </a:r>
            <a:r>
              <a:rPr lang="ko-KR" altLang="en-US" sz="2000" b="1" spc="-50">
                <a:solidFill>
                  <a:schemeClr val="accent2">
                    <a:lumMod val="60000"/>
                    <a:lumOff val="40000"/>
                  </a:schemeClr>
                </a:solidFill>
              </a:rPr>
              <a:t>가 동영상을 플레이를 배치할 페이지의 위치 식별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&lt;div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CE93D8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id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=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"player"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&gt;&lt;/div&gt;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&lt;script&gt;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en-US" altLang="ko-KR" sz="2000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 Unicode MS" pitchFamily="50" charset="-127"/>
                <a:ea typeface="Roboto Mono"/>
                <a:cs typeface="굴림" pitchFamily="50" charset="-127"/>
              </a:rPr>
              <a:t>//</a:t>
            </a:r>
            <a:r>
              <a:rPr lang="en-US" altLang="ko-KR" sz="2000" b="1" spc="-5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20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 IFrame Player API JavaScript </a:t>
            </a:r>
            <a:r>
              <a:rPr lang="ko-KR" altLang="en-US" sz="20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코드를 </a:t>
            </a:r>
            <a:r>
              <a:rPr lang="ko-KR" altLang="en-US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로드</a:t>
            </a:r>
            <a:r>
              <a:rPr kumimoji="1" lang="ko-KR" altLang="ko-KR" sz="2000" b="1" i="0" u="none" strike="noStrike" cap="none" normalizeH="0" baseline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1" i="0" u="none" strike="noStrike" cap="none" normalizeH="0" baseline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tag = document.createElement(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'script'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tag.src =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"https://www.youtube.com/iframe_api"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4DD0E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var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firstScriptTag = document.getElementsByTagName(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9CCC65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'script'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)[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FBC02D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0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];</a:t>
            </a:r>
            <a:b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"/>
                <a:ea typeface="Roboto Mono"/>
                <a:cs typeface="굴림" pitchFamily="50" charset="-127"/>
              </a:rPr>
              <a:t> </a:t>
            </a:r>
            <a:r>
              <a:rPr kumimoji="1" lang="ko-KR" altLang="ko-KR" sz="2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> firstScriptTag.parentNode.insertBefore(tag, firstScriptTag);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ECEFF1"/>
                </a:solidFill>
                <a:effectLst/>
                <a:latin typeface="Arial Unicode MS" pitchFamily="50" charset="-127"/>
                <a:ea typeface="Roboto Mono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275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7173</TotalTime>
  <Words>490</Words>
  <Application>Microsoft Office PowerPoint</Application>
  <PresentationFormat>화면 슬라이드 쇼(4:3)</PresentationFormat>
  <Paragraphs>201</Paragraphs>
  <Slides>32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굴림</vt:lpstr>
      <vt:lpstr>Arial</vt:lpstr>
      <vt:lpstr>나눔고딕 ExtraBold</vt:lpstr>
      <vt:lpstr>나눔명조 ExtraBold</vt:lpstr>
      <vt:lpstr>나눔고딕</vt:lpstr>
      <vt:lpstr>맑은 고딕</vt:lpstr>
      <vt:lpstr>Roboto Mono</vt:lpstr>
      <vt:lpstr>Arial Unicode MS</vt:lpstr>
      <vt:lpstr>HY견고딕</vt:lpstr>
      <vt:lpstr>Office 테마</vt:lpstr>
      <vt:lpstr>Youtube API</vt:lpstr>
      <vt:lpstr>목차</vt:lpstr>
      <vt:lpstr>Youtube IFrame  </vt:lpstr>
      <vt:lpstr>Youtube Iframe:      정의</vt:lpstr>
      <vt:lpstr>Youtube Iframe:      sample code     (구글 제공)</vt:lpstr>
      <vt:lpstr>Youtube Iframe:      sample code     시연</vt:lpstr>
      <vt:lpstr>Youtube Iframe:      sample code     시연</vt:lpstr>
      <vt:lpstr>Youtube Iframe:      sample code     시연</vt:lpstr>
      <vt:lpstr>PowerPoint 프레젠테이션</vt:lpstr>
      <vt:lpstr>PowerPoint 프레젠테이션</vt:lpstr>
      <vt:lpstr>PowerPoint 프레젠테이션</vt:lpstr>
      <vt:lpstr>PowerPoint 프레젠테이션</vt:lpstr>
      <vt:lpstr>Youtube Data API     Key &amp; Clinet ID:</vt:lpstr>
      <vt:lpstr>Youtube key:                https://console.developers.google.com/?hl=ko                         Key</vt:lpstr>
      <vt:lpstr>Youtube key:       key</vt:lpstr>
      <vt:lpstr>Youtube key :       Key</vt:lpstr>
      <vt:lpstr>Youtube key :       Key</vt:lpstr>
      <vt:lpstr>Youtube Client ID :       </vt:lpstr>
      <vt:lpstr>Youtube Client ID :       </vt:lpstr>
      <vt:lpstr>Youtube key :       Key</vt:lpstr>
      <vt:lpstr>Key &amp; Client ID활용</vt:lpstr>
      <vt:lpstr>Youtube Client ID :       auth.js</vt:lpstr>
      <vt:lpstr>Youtube Client ID:       serch.js</vt:lpstr>
      <vt:lpstr>Youtube Client ID :       serch.html</vt:lpstr>
      <vt:lpstr>Youtube Client ID :        시연       </vt:lpstr>
      <vt:lpstr>Youtube Key:       </vt:lpstr>
      <vt:lpstr>Annyang Speech API :   </vt:lpstr>
      <vt:lpstr>Annyang Speech API : </vt:lpstr>
      <vt:lpstr>      Youtube API   </vt:lpstr>
      <vt:lpstr>             코드    (출처 - 깃허브)</vt:lpstr>
      <vt:lpstr>스마트 미러:             시연</vt:lpstr>
      <vt:lpstr>             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Master</cp:lastModifiedBy>
  <cp:revision>65</cp:revision>
  <dcterms:created xsi:type="dcterms:W3CDTF">2011-08-23T09:45:48Z</dcterms:created>
  <dcterms:modified xsi:type="dcterms:W3CDTF">2017-05-23T05:55:06Z</dcterms:modified>
</cp:coreProperties>
</file>